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.jpeg" ContentType="image/jpeg"/>
  <Override PartName="/ppt/media/image11.png" ContentType="image/png"/>
  <Override PartName="/ppt/media/image6.png" ContentType="image/png"/>
  <Override PartName="/ppt/media/image5.jpeg" ContentType="image/jpeg"/>
  <Override PartName="/ppt/media/image4.jpeg" ContentType="image/jpeg"/>
  <Override PartName="/ppt/media/image25.png" ContentType="image/png"/>
  <Override PartName="/ppt/media/image3.jpeg" ContentType="image/jpeg"/>
  <Override PartName="/ppt/media/image15.png" ContentType="image/png"/>
  <Override PartName="/ppt/media/image26.png" ContentType="image/png"/>
  <Override PartName="/ppt/media/image14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10.png" ContentType="image/png"/>
  <Override PartName="/ppt/media/image21.png" ContentType="image/png"/>
  <Override PartName="/ppt/media/image19.png" ContentType="image/png"/>
  <Override PartName="/ppt/media/image2.jpeg" ContentType="image/jpe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408600"/>
            <a:ext cx="907092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2020680"/>
            <a:ext cx="4426200" cy="2229120"/>
          </a:xfrm>
          <a:prstGeom prst="rect">
            <a:avLst/>
          </a:prstGeom>
        </p:spPr>
        <p:txBody>
          <a:bodyPr lIns="0" rIns="0" tIns="0" bIns="0">
            <a:normAutofit fontScale="66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Level</a:t>
            </a:r>
            <a:endParaRPr b="0" lang="en-GB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Outline Level</a:t>
            </a:r>
            <a:endParaRPr b="0" lang="en-GB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Outline Level</a:t>
            </a:r>
            <a:endParaRPr b="0" lang="en-GB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Sixth Outline Level</a:t>
            </a:r>
            <a:endParaRPr b="0" lang="en-GB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Seventh Outline Level</a:t>
            </a:r>
            <a:endParaRPr b="0" lang="en-GB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4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504360" y="1944000"/>
            <a:ext cx="907092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ffffff"/>
                </a:solidFill>
                <a:latin typeface="Arial"/>
                <a:ea typeface="DejaVu Sans"/>
              </a:rPr>
              <a:t>Round X– The anti-film round?</a:t>
            </a:r>
            <a:br/>
            <a:r>
              <a:rPr b="0" lang="en-GB" sz="4400" spc="-1" strike="noStrike">
                <a:solidFill>
                  <a:srgbClr val="ffffff"/>
                </a:solidFill>
                <a:latin typeface="Arial"/>
                <a:ea typeface="DejaVu Sans"/>
              </a:rPr>
              <a:t>(Anti-filmrunden)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91" name="CustomShape 2"/>
          <p:cNvSpPr/>
          <p:nvPr/>
        </p:nvSpPr>
        <p:spPr>
          <a:xfrm>
            <a:off x="504000" y="3350880"/>
            <a:ext cx="9070920" cy="269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000" spc="-1" strike="noStrike">
                <a:solidFill>
                  <a:srgbClr val="ffffff"/>
                </a:solidFill>
                <a:latin typeface="Arial"/>
                <a:ea typeface="DejaVu Sans"/>
              </a:rPr>
              <a:t>Maybe film round is a slightly misleading title...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192" name="CustomShape 3"/>
          <p:cNvSpPr/>
          <p:nvPr/>
        </p:nvSpPr>
        <p:spPr>
          <a:xfrm>
            <a:off x="2736000" y="1656000"/>
            <a:ext cx="3455280" cy="43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i="1" lang="en-GB" sz="600" spc="-1" strike="noStrike">
                <a:solidFill>
                  <a:srgbClr val="000000"/>
                </a:solidFill>
                <a:latin typeface="Arial"/>
                <a:ea typeface="DejaVu Sans"/>
              </a:rPr>
              <a:t>Fraser put the round number in.</a:t>
            </a:r>
            <a:endParaRPr b="0" lang="en-GB" sz="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504000" y="408600"/>
            <a:ext cx="9070920" cy="12618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8. What is this? (hint: 2005 winner)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504000" y="2020680"/>
            <a:ext cx="4426200" cy="222912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DRABET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504000" y="4462920"/>
            <a:ext cx="4426200" cy="222912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KLASEN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5040000" y="2088000"/>
            <a:ext cx="4569480" cy="4569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504000" y="408600"/>
            <a:ext cx="9070920" cy="12618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9. What line do these belong to? 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5152680" y="2020680"/>
            <a:ext cx="4426200" cy="222912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SAUNA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31" name="CustomShape 3"/>
          <p:cNvSpPr/>
          <p:nvPr/>
        </p:nvSpPr>
        <p:spPr>
          <a:xfrm>
            <a:off x="5152680" y="4462920"/>
            <a:ext cx="4426200" cy="222912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HEAT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32" name="" descr=""/>
          <p:cNvPicPr/>
          <p:nvPr/>
        </p:nvPicPr>
        <p:blipFill>
          <a:blip r:embed="rId1"/>
          <a:stretch/>
        </p:blipFill>
        <p:spPr>
          <a:xfrm>
            <a:off x="360000" y="2088000"/>
            <a:ext cx="4463280" cy="4463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504000" y="408600"/>
            <a:ext cx="9070920" cy="12618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10. What is this?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34" name="CustomShape 2"/>
          <p:cNvSpPr/>
          <p:nvPr/>
        </p:nvSpPr>
        <p:spPr>
          <a:xfrm>
            <a:off x="504000" y="2020680"/>
            <a:ext cx="4426200" cy="222912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LANGUR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504000" y="4462920"/>
            <a:ext cx="4426200" cy="222912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LJUSÅR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36" name="" descr=""/>
          <p:cNvPicPr/>
          <p:nvPr/>
        </p:nvPicPr>
        <p:blipFill>
          <a:blip r:embed="rId1"/>
          <a:stretch/>
        </p:blipFill>
        <p:spPr>
          <a:xfrm>
            <a:off x="5112000" y="2088000"/>
            <a:ext cx="4463280" cy="4463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504000" y="3096000"/>
            <a:ext cx="9070920" cy="12618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Answers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1"/>
          <a:stretch/>
        </p:blipFill>
        <p:spPr>
          <a:xfrm>
            <a:off x="3384000" y="288000"/>
            <a:ext cx="3325320" cy="2663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504000" y="408600"/>
            <a:ext cx="9070920" cy="12618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1. What are these? 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40" name="CustomShape 2"/>
          <p:cNvSpPr/>
          <p:nvPr/>
        </p:nvSpPr>
        <p:spPr>
          <a:xfrm>
            <a:off x="5152680" y="2020680"/>
            <a:ext cx="4426200" cy="222912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Lill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41" name="CustomShape 3"/>
          <p:cNvSpPr/>
          <p:nvPr/>
        </p:nvSpPr>
        <p:spPr>
          <a:xfrm>
            <a:off x="5152680" y="4462920"/>
            <a:ext cx="4426200" cy="222912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Blindsone</a:t>
            </a:r>
            <a:endParaRPr b="0" lang="en-GB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i="1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English – Blind spot</a:t>
            </a:r>
            <a:endParaRPr b="0" lang="en-GB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i="1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2019 Nominee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42" name="" descr=""/>
          <p:cNvPicPr/>
          <p:nvPr/>
        </p:nvPicPr>
        <p:blipFill>
          <a:blip r:embed="rId1"/>
          <a:stretch/>
        </p:blipFill>
        <p:spPr>
          <a:xfrm>
            <a:off x="504000" y="2061360"/>
            <a:ext cx="4561920" cy="4561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504000" y="408600"/>
            <a:ext cx="9070920" cy="12618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2. What is this?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504000" y="2020680"/>
            <a:ext cx="4426200" cy="222912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Mýrin</a:t>
            </a:r>
            <a:endParaRPr b="0" lang="en-GB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i="1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English – Jar City</a:t>
            </a:r>
            <a:endParaRPr b="0" lang="en-GB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i="1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Nominated 2007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504000" y="4462920"/>
            <a:ext cx="4426200" cy="222912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BESTÅ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46" name="" descr=""/>
          <p:cNvPicPr/>
          <p:nvPr/>
        </p:nvPicPr>
        <p:blipFill>
          <a:blip r:embed="rId1"/>
          <a:stretch/>
        </p:blipFill>
        <p:spPr>
          <a:xfrm>
            <a:off x="5040000" y="2088000"/>
            <a:ext cx="4463280" cy="4463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504000" y="408600"/>
            <a:ext cx="9070920" cy="12618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3. What is this? 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5152680" y="2020680"/>
            <a:ext cx="4426200" cy="222912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THELMA</a:t>
            </a:r>
            <a:endParaRPr b="0" lang="en-GB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i="1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Same in English</a:t>
            </a:r>
            <a:endParaRPr b="0" lang="en-GB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i="1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Nominated 2018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5152680" y="4462920"/>
            <a:ext cx="4426200" cy="222912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GERSBY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50" name="" descr=""/>
          <p:cNvPicPr/>
          <p:nvPr/>
        </p:nvPicPr>
        <p:blipFill>
          <a:blip r:embed="rId1"/>
          <a:stretch/>
        </p:blipFill>
        <p:spPr>
          <a:xfrm>
            <a:off x="549360" y="2095200"/>
            <a:ext cx="4489920" cy="4489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504000" y="408600"/>
            <a:ext cx="9070920" cy="12618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4. What is this?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504000" y="2020680"/>
            <a:ext cx="4426200" cy="222912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Ektorp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53" name="CustomShape 3"/>
          <p:cNvSpPr/>
          <p:nvPr/>
        </p:nvSpPr>
        <p:spPr>
          <a:xfrm>
            <a:off x="504000" y="4462920"/>
            <a:ext cx="4426200" cy="222912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Sønner</a:t>
            </a:r>
            <a:endParaRPr b="0" lang="en-GB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i="1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English – Sons</a:t>
            </a:r>
            <a:endParaRPr b="0" lang="en-GB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i="1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Nominated 2007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54" name="" descr=""/>
          <p:cNvPicPr/>
          <p:nvPr/>
        </p:nvPicPr>
        <p:blipFill>
          <a:blip r:embed="rId1"/>
          <a:stretch/>
        </p:blipFill>
        <p:spPr>
          <a:xfrm>
            <a:off x="5184000" y="2160000"/>
            <a:ext cx="4391280" cy="4391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504000" y="408600"/>
            <a:ext cx="9070920" cy="12618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5. What line do these belong to? 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5152680" y="2020680"/>
            <a:ext cx="4426200" cy="222912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GLÖMSTA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57" name="CustomShape 3"/>
          <p:cNvSpPr/>
          <p:nvPr/>
        </p:nvSpPr>
        <p:spPr>
          <a:xfrm>
            <a:off x="5152680" y="4462920"/>
            <a:ext cx="4426200" cy="222912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VINTERBRØDRE</a:t>
            </a:r>
            <a:endParaRPr b="0" lang="en-GB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i="1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English – Winter Brothers</a:t>
            </a:r>
            <a:br/>
            <a:r>
              <a:rPr b="0" i="1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Nominated 2018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58" name="" descr=""/>
          <p:cNvPicPr/>
          <p:nvPr/>
        </p:nvPicPr>
        <p:blipFill>
          <a:blip r:embed="rId1"/>
          <a:stretch/>
        </p:blipFill>
        <p:spPr>
          <a:xfrm>
            <a:off x="576000" y="2088000"/>
            <a:ext cx="4462920" cy="4462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504000" y="408600"/>
            <a:ext cx="9070920" cy="12618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6. What is this?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504000" y="2020680"/>
            <a:ext cx="4426200" cy="222912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SYMFONISK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61" name="CustomShape 3"/>
          <p:cNvSpPr/>
          <p:nvPr/>
        </p:nvSpPr>
        <p:spPr>
          <a:xfrm>
            <a:off x="504000" y="4462920"/>
            <a:ext cx="4426200" cy="222912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KORPARNA</a:t>
            </a:r>
            <a:endParaRPr b="0" lang="en-GB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i="1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English – Ravens</a:t>
            </a:r>
            <a:endParaRPr b="0" lang="en-GB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i="1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Nominated 2018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62" name="" descr=""/>
          <p:cNvPicPr/>
          <p:nvPr/>
        </p:nvPicPr>
        <p:blipFill>
          <a:blip r:embed="rId1"/>
          <a:stretch/>
        </p:blipFill>
        <p:spPr>
          <a:xfrm>
            <a:off x="5040000" y="2088000"/>
            <a:ext cx="4535280" cy="4535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504000" y="408600"/>
            <a:ext cx="9070920" cy="12618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4800" spc="-1" strike="noStrike">
                <a:solidFill>
                  <a:srgbClr val="000000"/>
                </a:solidFill>
                <a:latin typeface="Arial"/>
                <a:ea typeface="DejaVu Sans"/>
              </a:rPr>
              <a:t>Instructions (Instruktioner)</a:t>
            </a:r>
            <a:endParaRPr b="0" lang="en-GB" sz="4800" spc="-1" strike="noStrike"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432360" y="2020680"/>
            <a:ext cx="9070920" cy="46746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 algn="just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For each question we will show you two names. One is the name of the Ikea product shown.</a:t>
            </a:r>
            <a:endParaRPr b="0" lang="en-GB" sz="3200" spc="-1" strike="noStrike">
              <a:latin typeface="Arial"/>
            </a:endParaRPr>
          </a:p>
          <a:p>
            <a:pPr marL="432000" indent="-323280" algn="just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The other is the name of a film nominated for the Nordic Council Film Prize.</a:t>
            </a:r>
            <a:endParaRPr b="0" lang="en-GB" sz="3200" spc="-1" strike="noStrike">
              <a:latin typeface="Arial"/>
            </a:endParaRPr>
          </a:p>
          <a:p>
            <a:pPr algn="just">
              <a:lnSpc>
                <a:spcPct val="100000"/>
              </a:lnSpc>
              <a:spcAft>
                <a:spcPts val="1414"/>
              </a:spcAft>
            </a:pPr>
            <a:endParaRPr b="0" lang="en-GB" sz="3200" spc="-1" strike="noStrike">
              <a:latin typeface="Arial"/>
            </a:endParaRPr>
          </a:p>
          <a:p>
            <a:pPr marL="432000" indent="-323280" algn="just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All you have to do is</a:t>
            </a:r>
            <a:endParaRPr b="0" lang="en-GB" sz="3200" spc="-1" strike="noStrike">
              <a:latin typeface="Arial"/>
            </a:endParaRPr>
          </a:p>
          <a:p>
            <a:pPr marL="432000" indent="-323280" algn="just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pick the name of the product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 for the point.</a:t>
            </a:r>
            <a:endParaRPr b="0" lang="en-GB" sz="3200" spc="-1" strike="noStrike">
              <a:latin typeface="Arial"/>
            </a:endParaRPr>
          </a:p>
          <a:p>
            <a:pPr marL="432000" indent="-323280" algn="just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Fraser will read all of the options to be clear.</a:t>
            </a:r>
            <a:r>
              <a:rPr b="0" lang="en-GB" sz="32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432000" y="6696000"/>
            <a:ext cx="9070920" cy="143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700" spc="-1" strike="noStrike" baseline="33000">
                <a:solidFill>
                  <a:srgbClr val="ffffff"/>
                </a:solidFill>
                <a:latin typeface="Arial"/>
                <a:ea typeface="DejaVu Sans"/>
              </a:rPr>
              <a:t>1</a:t>
            </a:r>
            <a:r>
              <a:rPr b="0" lang="en-GB" sz="700" spc="-1" strike="noStrike">
                <a:solidFill>
                  <a:srgbClr val="ffffff"/>
                </a:solidFill>
                <a:latin typeface="Arial"/>
                <a:ea typeface="DejaVu Sans"/>
              </a:rPr>
              <a:t>The author would like to apologise to all Nordic countries for the pronounciation which is about to occur.</a:t>
            </a:r>
            <a:endParaRPr b="0" lang="en-GB" sz="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504000" y="408600"/>
            <a:ext cx="9070920" cy="12618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7. What line do these belong to? 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5152680" y="2020680"/>
            <a:ext cx="4426200" cy="222912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BAGIS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5152680" y="4462920"/>
            <a:ext cx="4426200" cy="222912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OKAY</a:t>
            </a:r>
            <a:endParaRPr b="0" lang="en-GB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i="1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English – OKAY</a:t>
            </a:r>
            <a:endParaRPr b="0" lang="en-GB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i="1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Nominated 2002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66" name="" descr=""/>
          <p:cNvPicPr/>
          <p:nvPr/>
        </p:nvPicPr>
        <p:blipFill>
          <a:blip r:embed="rId1"/>
          <a:stretch/>
        </p:blipFill>
        <p:spPr>
          <a:xfrm>
            <a:off x="432000" y="2088000"/>
            <a:ext cx="4535280" cy="4535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504000" y="408600"/>
            <a:ext cx="9070920" cy="12618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8. What is this? (hint: 2005 winner)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504000" y="2020680"/>
            <a:ext cx="4426200" cy="222912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DRABET</a:t>
            </a:r>
            <a:endParaRPr b="0" lang="en-GB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i="1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English – Manslaughter</a:t>
            </a:r>
            <a:endParaRPr b="0" lang="en-GB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i="1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Winner 2005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69" name="CustomShape 3"/>
          <p:cNvSpPr/>
          <p:nvPr/>
        </p:nvSpPr>
        <p:spPr>
          <a:xfrm>
            <a:off x="504000" y="4462920"/>
            <a:ext cx="4426200" cy="222912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KLASEN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70" name="" descr=""/>
          <p:cNvPicPr/>
          <p:nvPr/>
        </p:nvPicPr>
        <p:blipFill>
          <a:blip r:embed="rId1"/>
          <a:stretch/>
        </p:blipFill>
        <p:spPr>
          <a:xfrm>
            <a:off x="5040000" y="2088000"/>
            <a:ext cx="4569480" cy="4569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504000" y="408600"/>
            <a:ext cx="9070920" cy="12618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9. What line do these belong to? 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5152680" y="2020680"/>
            <a:ext cx="4426200" cy="222912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SAUNA</a:t>
            </a:r>
            <a:endParaRPr b="0" lang="en-GB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i="1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English – Sauna</a:t>
            </a:r>
            <a:endParaRPr b="0" lang="en-GB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i="1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2009 Runner up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73" name="CustomShape 3"/>
          <p:cNvSpPr/>
          <p:nvPr/>
        </p:nvSpPr>
        <p:spPr>
          <a:xfrm>
            <a:off x="5152680" y="4462920"/>
            <a:ext cx="4426200" cy="222912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HEAT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74" name="" descr=""/>
          <p:cNvPicPr/>
          <p:nvPr/>
        </p:nvPicPr>
        <p:blipFill>
          <a:blip r:embed="rId1"/>
          <a:stretch/>
        </p:blipFill>
        <p:spPr>
          <a:xfrm>
            <a:off x="360000" y="2088000"/>
            <a:ext cx="4463280" cy="4463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504000" y="408600"/>
            <a:ext cx="9070920" cy="12618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10. What is this?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504000" y="2020680"/>
            <a:ext cx="4426200" cy="222912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LANGUR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77" name="CustomShape 3"/>
          <p:cNvSpPr/>
          <p:nvPr/>
        </p:nvSpPr>
        <p:spPr>
          <a:xfrm>
            <a:off x="504000" y="4462920"/>
            <a:ext cx="4426200" cy="222912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LJUSÅR</a:t>
            </a:r>
            <a:endParaRPr b="0" lang="en-GB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i="1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English – Light year</a:t>
            </a:r>
            <a:endParaRPr b="0" lang="en-GB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i="1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Nominated 2009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78" name="" descr=""/>
          <p:cNvPicPr/>
          <p:nvPr/>
        </p:nvPicPr>
        <p:blipFill>
          <a:blip r:embed="rId1"/>
          <a:stretch/>
        </p:blipFill>
        <p:spPr>
          <a:xfrm>
            <a:off x="5112000" y="2088000"/>
            <a:ext cx="4463280" cy="4463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504000" y="408600"/>
            <a:ext cx="9070920" cy="12618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1. What are these? (Hvad er disse?)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5152680" y="2020680"/>
            <a:ext cx="4426200" cy="222912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Lill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98" name="CustomShape 3"/>
          <p:cNvSpPr/>
          <p:nvPr/>
        </p:nvSpPr>
        <p:spPr>
          <a:xfrm>
            <a:off x="5152680" y="4462920"/>
            <a:ext cx="4426200" cy="222912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Blindsone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199" name="" descr=""/>
          <p:cNvPicPr/>
          <p:nvPr/>
        </p:nvPicPr>
        <p:blipFill>
          <a:blip r:embed="rId1"/>
          <a:stretch/>
        </p:blipFill>
        <p:spPr>
          <a:xfrm>
            <a:off x="504000" y="2061360"/>
            <a:ext cx="4561920" cy="4561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504000" y="408600"/>
            <a:ext cx="9070920" cy="12618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2. What is this?</a:t>
            </a:r>
            <a:r>
              <a:rPr b="0" lang="en-GB" sz="40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504000" y="2020680"/>
            <a:ext cx="4426200" cy="222912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MÝRIN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02" name="CustomShape 3"/>
          <p:cNvSpPr/>
          <p:nvPr/>
        </p:nvSpPr>
        <p:spPr>
          <a:xfrm>
            <a:off x="504000" y="4462920"/>
            <a:ext cx="4426200" cy="222912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BESTÅ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5040000" y="2088000"/>
            <a:ext cx="4463280" cy="4463280"/>
          </a:xfrm>
          <a:prstGeom prst="rect">
            <a:avLst/>
          </a:prstGeom>
          <a:ln>
            <a:noFill/>
          </a:ln>
        </p:spPr>
      </p:pic>
      <p:sp>
        <p:nvSpPr>
          <p:cNvPr id="204" name="CustomShape 4"/>
          <p:cNvSpPr/>
          <p:nvPr/>
        </p:nvSpPr>
        <p:spPr>
          <a:xfrm>
            <a:off x="4104000" y="7272000"/>
            <a:ext cx="5975280" cy="23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05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r>
              <a:rPr b="0" lang="en-GB" sz="1050" spc="-1" strike="noStrike">
                <a:solidFill>
                  <a:srgbClr val="000000"/>
                </a:solidFill>
                <a:latin typeface="Arial"/>
                <a:ea typeface="DejaVu Sans"/>
              </a:rPr>
              <a:t>I will stop using google translate for the titles in case anyone corrects my translation</a:t>
            </a:r>
            <a:endParaRPr b="0" lang="en-GB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504000" y="408600"/>
            <a:ext cx="9070920" cy="12618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3. What are these? 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5152680" y="2020680"/>
            <a:ext cx="4426200" cy="222912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THELMA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07" name="CustomShape 3"/>
          <p:cNvSpPr/>
          <p:nvPr/>
        </p:nvSpPr>
        <p:spPr>
          <a:xfrm>
            <a:off x="5152680" y="4462920"/>
            <a:ext cx="4426200" cy="222912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GERSBY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1"/>
          <a:stretch/>
        </p:blipFill>
        <p:spPr>
          <a:xfrm>
            <a:off x="549360" y="2095200"/>
            <a:ext cx="4489920" cy="4489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504000" y="408600"/>
            <a:ext cx="9070920" cy="12618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4. What is this?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504000" y="2020680"/>
            <a:ext cx="4426200" cy="222912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Ektorp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11" name="CustomShape 3"/>
          <p:cNvSpPr/>
          <p:nvPr/>
        </p:nvSpPr>
        <p:spPr>
          <a:xfrm>
            <a:off x="504000" y="4462920"/>
            <a:ext cx="4426200" cy="222912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Sønner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1"/>
          <a:stretch/>
        </p:blipFill>
        <p:spPr>
          <a:xfrm>
            <a:off x="5184000" y="2160000"/>
            <a:ext cx="4391280" cy="4391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504000" y="408600"/>
            <a:ext cx="9070920" cy="12618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5. What line do these belong to? 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5152680" y="2020680"/>
            <a:ext cx="4426200" cy="222912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GLÖMSTA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15" name="CustomShape 3"/>
          <p:cNvSpPr/>
          <p:nvPr/>
        </p:nvSpPr>
        <p:spPr>
          <a:xfrm>
            <a:off x="5152680" y="4462920"/>
            <a:ext cx="4426200" cy="222912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VINTERBRØDRE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576000" y="2088000"/>
            <a:ext cx="4462920" cy="4462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504000" y="408600"/>
            <a:ext cx="9070920" cy="12618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6. What is this?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504000" y="2020680"/>
            <a:ext cx="4426200" cy="222912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SYMFONISK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504000" y="4462920"/>
            <a:ext cx="4426200" cy="222912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KORPARNA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20" name="" descr=""/>
          <p:cNvPicPr/>
          <p:nvPr/>
        </p:nvPicPr>
        <p:blipFill>
          <a:blip r:embed="rId1"/>
          <a:stretch/>
        </p:blipFill>
        <p:spPr>
          <a:xfrm>
            <a:off x="5040000" y="2088000"/>
            <a:ext cx="4535280" cy="4535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504000" y="408600"/>
            <a:ext cx="9070920" cy="12618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  <a:ea typeface="DejaVu Sans"/>
              </a:rPr>
              <a:t>7. What line do these belong to? 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5152680" y="2020680"/>
            <a:ext cx="4426200" cy="222912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BAGIS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23" name="CustomShape 3"/>
          <p:cNvSpPr/>
          <p:nvPr/>
        </p:nvSpPr>
        <p:spPr>
          <a:xfrm>
            <a:off x="5152680" y="4462920"/>
            <a:ext cx="4426200" cy="222912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  <a:ea typeface="DejaVu Sans"/>
              </a:rPr>
              <a:t>OKAY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24" name="" descr=""/>
          <p:cNvPicPr/>
          <p:nvPr/>
        </p:nvPicPr>
        <p:blipFill>
          <a:blip r:embed="rId1"/>
          <a:stretch/>
        </p:blipFill>
        <p:spPr>
          <a:xfrm>
            <a:off x="432000" y="2088000"/>
            <a:ext cx="4535280" cy="4535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2020-06-18T13:42:25Z</dcterms:created>
  <dc:creator/>
  <dc:description/>
  <dc:language>en-GB</dc:language>
  <cp:lastModifiedBy/>
  <dcterms:modified xsi:type="dcterms:W3CDTF">2020-06-18T15:01:24Z</dcterms:modified>
  <cp:revision>6</cp:revision>
  <dc:subject/>
  <dc:title>Lights</dc:title>
</cp:coreProperties>
</file>